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7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68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50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09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35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12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4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2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41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1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8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2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5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1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7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422D2E-1397-4AA7-BCB4-7CC2D30469E7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81AC1B-7B44-44B9-AF18-93C867002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53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758E41-1C4E-41D6-8D9B-E6C13DAD1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226" y="-538696"/>
            <a:ext cx="8714834" cy="1470681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4000" b="1" dirty="0">
                <a:solidFill>
                  <a:srgbClr val="FF0000"/>
                </a:solidFill>
              </a:rPr>
              <a:t>Journée noël des 6°B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3FB3D86-11A8-49FC-9766-056A131A9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4131" y="6441743"/>
            <a:ext cx="2697470" cy="55072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Manon &amp; Lily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671FB80-327E-4022-A4D4-1476D2C17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1771135"/>
            <a:ext cx="6793948" cy="441315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54426F9-88AA-4B54-ADD1-5CD36ECE95C0}"/>
              </a:ext>
            </a:extLst>
          </p:cNvPr>
          <p:cNvSpPr txBox="1"/>
          <p:nvPr/>
        </p:nvSpPr>
        <p:spPr>
          <a:xfrm rot="1187230">
            <a:off x="8186771" y="1273265"/>
            <a:ext cx="4088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chemeClr val="accent4">
                    <a:lumMod val="50000"/>
                  </a:schemeClr>
                </a:solidFill>
              </a:rPr>
              <a:t>Feliz</a:t>
            </a:r>
            <a:r>
              <a:rPr lang="fr-FR" sz="4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4400" dirty="0" err="1">
                <a:solidFill>
                  <a:schemeClr val="accent4">
                    <a:lumMod val="50000"/>
                  </a:schemeClr>
                </a:solidFill>
              </a:rPr>
              <a:t>Navidad</a:t>
            </a:r>
            <a:r>
              <a:rPr lang="fr-FR" sz="4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CF8DCD4-6623-44AF-8B69-4B7C4B47130B}"/>
              </a:ext>
            </a:extLst>
          </p:cNvPr>
          <p:cNvSpPr txBox="1"/>
          <p:nvPr/>
        </p:nvSpPr>
        <p:spPr>
          <a:xfrm rot="20394391">
            <a:off x="31581" y="388164"/>
            <a:ext cx="3949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Happy Christmas</a:t>
            </a:r>
          </a:p>
        </p:txBody>
      </p:sp>
      <p:pic>
        <p:nvPicPr>
          <p:cNvPr id="6" name="we-wish-merry-christ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4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FDC128-553F-4CCF-BD87-4CB26BDA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79" y="685800"/>
            <a:ext cx="5804452" cy="106663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Exposé </a:t>
            </a:r>
            <a:r>
              <a:rPr lang="fr-FR" b="1" dirty="0" err="1">
                <a:solidFill>
                  <a:schemeClr val="bg1"/>
                </a:solidFill>
              </a:rPr>
              <a:t>d’eric</a:t>
            </a:r>
            <a:r>
              <a:rPr lang="fr-FR" b="1" dirty="0">
                <a:solidFill>
                  <a:schemeClr val="bg1"/>
                </a:solidFill>
              </a:rPr>
              <a:t> sur noël au canada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6F2A5C7-AEB9-4979-892A-1C32B1AFF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73" y="0"/>
            <a:ext cx="6397426" cy="42542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E180B13-E374-475D-8AA1-C3D29C794305}"/>
              </a:ext>
            </a:extLst>
          </p:cNvPr>
          <p:cNvSpPr txBox="1"/>
          <p:nvPr/>
        </p:nvSpPr>
        <p:spPr>
          <a:xfrm>
            <a:off x="10561982" y="6488668"/>
            <a:ext cx="326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Manon &amp; Lily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D9D3219-11DF-44CB-8A50-7395C837CAAC}"/>
              </a:ext>
            </a:extLst>
          </p:cNvPr>
          <p:cNvSpPr txBox="1"/>
          <p:nvPr/>
        </p:nvSpPr>
        <p:spPr>
          <a:xfrm>
            <a:off x="304800" y="2316877"/>
            <a:ext cx="5314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</a:rPr>
              <a:t>Eric</a:t>
            </a:r>
            <a:r>
              <a:rPr lang="fr-FR" sz="3200" dirty="0">
                <a:solidFill>
                  <a:schemeClr val="bg1"/>
                </a:solidFill>
              </a:rPr>
              <a:t> nous a fait un exposé sur son pays natal.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Il y a vécu plusieurs </a:t>
            </a:r>
            <a:r>
              <a:rPr lang="fr-FR" sz="3200" dirty="0" err="1">
                <a:solidFill>
                  <a:schemeClr val="bg1"/>
                </a:solidFill>
              </a:rPr>
              <a:t>annéés</a:t>
            </a:r>
            <a:r>
              <a:rPr lang="fr-FR" sz="3200" dirty="0">
                <a:solidFill>
                  <a:schemeClr val="bg1"/>
                </a:solidFill>
              </a:rPr>
              <a:t> . Il nous a aussi expliqué comment Noël se passe au Canada 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6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09D383-4219-4EAF-A769-7C9F0A62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4948710"/>
            <a:ext cx="8534400" cy="1507067"/>
          </a:xfrm>
        </p:spPr>
        <p:txBody>
          <a:bodyPr/>
          <a:lstStyle/>
          <a:p>
            <a:r>
              <a:rPr lang="fr-FR" b="1" dirty="0"/>
              <a:t>Atelier cartes avec </a:t>
            </a:r>
            <a:r>
              <a:rPr lang="fr-FR" b="1" dirty="0" err="1"/>
              <a:t>mme</a:t>
            </a:r>
            <a:r>
              <a:rPr lang="fr-FR" b="1" dirty="0"/>
              <a:t> mourre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94CC061C-67A8-484E-A244-8C7DDD6B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0"/>
            <a:ext cx="7421217" cy="493511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9109183-57D1-47B2-9E14-99CB89971D68}"/>
              </a:ext>
            </a:extLst>
          </p:cNvPr>
          <p:cNvSpPr txBox="1"/>
          <p:nvPr/>
        </p:nvSpPr>
        <p:spPr>
          <a:xfrm>
            <a:off x="193431" y="642601"/>
            <a:ext cx="4369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Nous avons fait des cartes </a:t>
            </a:r>
            <a:r>
              <a:rPr lang="fr-FR" sz="3600" dirty="0" smtClean="0"/>
              <a:t>en anglais et espagnol</a:t>
            </a:r>
          </a:p>
          <a:p>
            <a:pPr algn="ctr"/>
            <a:r>
              <a:rPr lang="fr-FR" sz="3600" dirty="0" smtClean="0"/>
              <a:t>pour </a:t>
            </a:r>
            <a:r>
              <a:rPr lang="fr-FR" sz="3600" dirty="0"/>
              <a:t>les professeurs, nos amis, notre famille.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531C932-8CEA-4C2C-BEF7-E01900FF7F5C}"/>
              </a:ext>
            </a:extLst>
          </p:cNvPr>
          <p:cNvSpPr txBox="1"/>
          <p:nvPr/>
        </p:nvSpPr>
        <p:spPr>
          <a:xfrm>
            <a:off x="10204174" y="6455777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Manon &amp; Lily</a:t>
            </a:r>
          </a:p>
        </p:txBody>
      </p:sp>
    </p:spTree>
    <p:extLst>
      <p:ext uri="{BB962C8B-B14F-4D97-AF65-F5344CB8AC3E}">
        <p14:creationId xmlns:p14="http://schemas.microsoft.com/office/powerpoint/2010/main" val="14040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8B536F-C872-4C9A-B1BF-D8F91169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7" y="523470"/>
            <a:ext cx="8534400" cy="1507067"/>
          </a:xfrm>
        </p:spPr>
        <p:txBody>
          <a:bodyPr/>
          <a:lstStyle/>
          <a:p>
            <a:r>
              <a:rPr lang="fr-FR" b="1" dirty="0"/>
              <a:t>Moment crackers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5431DD2-D4DA-414B-B4F8-FE6A0BE1B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96" y="0"/>
            <a:ext cx="7192504" cy="4783015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ADED59C-7991-4AC9-81ED-16711E52F835}"/>
              </a:ext>
            </a:extLst>
          </p:cNvPr>
          <p:cNvSpPr txBox="1"/>
          <p:nvPr/>
        </p:nvSpPr>
        <p:spPr>
          <a:xfrm>
            <a:off x="352633" y="2323532"/>
            <a:ext cx="4166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Pour les crackers </a:t>
            </a:r>
            <a:r>
              <a:rPr lang="fr-FR" sz="2800" dirty="0" smtClean="0"/>
              <a:t>:</a:t>
            </a:r>
            <a:endParaRPr lang="fr-FR" sz="2800" dirty="0"/>
          </a:p>
          <a:p>
            <a:pPr algn="ctr"/>
            <a:r>
              <a:rPr lang="fr-FR" sz="2800" dirty="0"/>
              <a:t>Prendre 3 rouleaux de papier toilette, papier cadeaux , friandises, pétards, ruban, chapeau en papier, </a:t>
            </a:r>
            <a:r>
              <a:rPr lang="fr-FR" sz="2800" dirty="0" err="1" smtClean="0"/>
              <a:t>virelangues</a:t>
            </a:r>
            <a:r>
              <a:rPr lang="fr-FR" sz="2800" dirty="0" smtClean="0"/>
              <a:t> ou blagues.</a:t>
            </a:r>
            <a:endParaRPr lang="fr-FR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F56DD31-9C45-4B5D-A9A0-970D6095F81A}"/>
              </a:ext>
            </a:extLst>
          </p:cNvPr>
          <p:cNvSpPr txBox="1"/>
          <p:nvPr/>
        </p:nvSpPr>
        <p:spPr>
          <a:xfrm>
            <a:off x="9186203" y="6372664"/>
            <a:ext cx="300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Manon &amp; Lily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41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EFFF55"/>
            </a:gs>
            <a:gs pos="16840">
              <a:srgbClr val="DDF259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FD6FC5F-1295-43DE-9E43-4D8028FE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r="14019"/>
          <a:stretch/>
        </p:blipFill>
        <p:spPr>
          <a:xfrm>
            <a:off x="5753122" y="96716"/>
            <a:ext cx="6555301" cy="41851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BFB0AF5-E56B-48A3-BD05-6712095F8B76}"/>
              </a:ext>
            </a:extLst>
          </p:cNvPr>
          <p:cNvSpPr txBox="1"/>
          <p:nvPr/>
        </p:nvSpPr>
        <p:spPr>
          <a:xfrm>
            <a:off x="140676" y="2126793"/>
            <a:ext cx="5750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Chacun a fait une carte et / ou un cracker pour tous les  professeurs et les  directeurs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DF85E93-ECDE-46AE-98EC-89E9CC9A80BD}"/>
              </a:ext>
            </a:extLst>
          </p:cNvPr>
          <p:cNvSpPr txBox="1"/>
          <p:nvPr/>
        </p:nvSpPr>
        <p:spPr>
          <a:xfrm>
            <a:off x="10245092" y="6330462"/>
            <a:ext cx="529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Manon &amp; Lily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3D8737-D6BB-4F47-9803-35E6DEA1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977" y="422438"/>
            <a:ext cx="6756304" cy="137863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Echange de cadeaux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entre </a:t>
            </a:r>
            <a:r>
              <a:rPr lang="fr-FR" b="1" dirty="0" err="1"/>
              <a:t>eleves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 </a:t>
            </a:r>
            <a:r>
              <a:rPr lang="fr-FR" b="1" dirty="0"/>
              <a:t>professeurs 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</TotalTime>
  <Words>134</Words>
  <Application>Microsoft Office PowerPoint</Application>
  <PresentationFormat>Grand écran</PresentationFormat>
  <Paragraphs>19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Secteur</vt:lpstr>
      <vt:lpstr> Journée noël des 6°B</vt:lpstr>
      <vt:lpstr>Exposé d’eric sur noël au canada</vt:lpstr>
      <vt:lpstr>Atelier cartes avec mme mourre</vt:lpstr>
      <vt:lpstr>Moment crackers </vt:lpstr>
      <vt:lpstr>Echange de cadeaux  entre eleves  et professeurs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noël des 6°B</dc:title>
  <dc:creator>pbos cdiclgstgabriel</dc:creator>
  <cp:lastModifiedBy>Dominique Varela</cp:lastModifiedBy>
  <cp:revision>18</cp:revision>
  <dcterms:created xsi:type="dcterms:W3CDTF">2018-06-12T12:13:30Z</dcterms:created>
  <dcterms:modified xsi:type="dcterms:W3CDTF">2018-06-14T07:30:12Z</dcterms:modified>
</cp:coreProperties>
</file>